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8" r:id="rId4"/>
    <p:sldId id="259" r:id="rId5"/>
    <p:sldId id="261" r:id="rId6"/>
    <p:sldId id="262" r:id="rId7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816DD2B6-E1C9-4D44-9DA8-361A6734BF15}">
          <p14:sldIdLst>
            <p14:sldId id="260"/>
          </p14:sldIdLst>
        </p14:section>
        <p14:section name="1. 구글OTP 등록 방법" id="{8F18254A-EB05-4127-AC93-6842CF542AF7}">
          <p14:sldIdLst>
            <p14:sldId id="256"/>
            <p14:sldId id="258"/>
            <p14:sldId id="259"/>
            <p14:sldId id="261"/>
          </p14:sldIdLst>
        </p14:section>
        <p14:section name="2. 구글OTP 이용 방법 : 일반사용자, 보안프로그램 미설치 사용자" id="{208CC326-0AEF-404E-82E2-A0243671229B}">
          <p14:sldIdLst>
            <p14:sldId id="26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AD485-6CF6-4715-A94D-F51CB968D0FF}" type="datetimeFigureOut">
              <a:rPr lang="ko-KR" altLang="en-US" smtClean="0"/>
              <a:t>2022-04-07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978FB-FCD3-4234-9C9E-34955B781514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10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476671"/>
            <a:ext cx="12191167" cy="129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45585"/>
            <a:ext cx="12192000" cy="48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8703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AD485-6CF6-4715-A94D-F51CB968D0FF}" type="datetimeFigureOut">
              <a:rPr lang="ko-KR" altLang="en-US" smtClean="0"/>
              <a:t>2022-04-07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978FB-FCD3-4234-9C9E-34955B78151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9124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AD485-6CF6-4715-A94D-F51CB968D0FF}" type="datetimeFigureOut">
              <a:rPr lang="ko-KR" altLang="en-US" smtClean="0"/>
              <a:t>2022-04-07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978FB-FCD3-4234-9C9E-34955B78151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63206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bg_0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4913" y="3744097"/>
            <a:ext cx="6753530" cy="3113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AutoShape 4"/>
          <p:cNvSpPr>
            <a:spLocks noChangeArrowheads="1"/>
          </p:cNvSpPr>
          <p:nvPr userDrawn="1"/>
        </p:nvSpPr>
        <p:spPr bwMode="auto">
          <a:xfrm>
            <a:off x="1868182" y="2393950"/>
            <a:ext cx="8455637" cy="83580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2147483647 h 1000"/>
              <a:gd name="T6" fmla="*/ 0 w 1000"/>
              <a:gd name="T7" fmla="*/ 2147483647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A3B2C1"/>
          </a:solidFill>
          <a:ln w="9525">
            <a:solidFill>
              <a:srgbClr val="A3B2C1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45976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AD485-6CF6-4715-A94D-F51CB968D0FF}" type="datetimeFigureOut">
              <a:rPr lang="ko-KR" altLang="en-US" smtClean="0"/>
              <a:t>2022-04-07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978FB-FCD3-4234-9C9E-34955B78151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10081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AD485-6CF6-4715-A94D-F51CB968D0FF}" type="datetimeFigureOut">
              <a:rPr lang="ko-KR" altLang="en-US" smtClean="0"/>
              <a:t>2022-04-07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978FB-FCD3-4234-9C9E-34955B78151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9166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AD485-6CF6-4715-A94D-F51CB968D0FF}" type="datetimeFigureOut">
              <a:rPr lang="ko-KR" altLang="en-US" smtClean="0"/>
              <a:t>2022-04-07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978FB-FCD3-4234-9C9E-34955B78151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91164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AD485-6CF6-4715-A94D-F51CB968D0FF}" type="datetimeFigureOut">
              <a:rPr lang="ko-KR" altLang="en-US" smtClean="0"/>
              <a:t>2022-04-07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978FB-FCD3-4234-9C9E-34955B78151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44872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AD485-6CF6-4715-A94D-F51CB968D0FF}" type="datetimeFigureOut">
              <a:rPr lang="ko-KR" altLang="en-US" smtClean="0"/>
              <a:t>2022-04-07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978FB-FCD3-4234-9C9E-34955B78151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55028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AD485-6CF6-4715-A94D-F51CB968D0FF}" type="datetimeFigureOut">
              <a:rPr lang="ko-KR" altLang="en-US" smtClean="0"/>
              <a:t>2022-04-07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978FB-FCD3-4234-9C9E-34955B78151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26404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AD485-6CF6-4715-A94D-F51CB968D0FF}" type="datetimeFigureOut">
              <a:rPr lang="ko-KR" altLang="en-US" smtClean="0"/>
              <a:t>2022-04-07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978FB-FCD3-4234-9C9E-34955B78151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68956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AD485-6CF6-4715-A94D-F51CB968D0FF}" type="datetimeFigureOut">
              <a:rPr lang="ko-KR" altLang="en-US" smtClean="0"/>
              <a:t>2022-04-07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B978FB-FCD3-4234-9C9E-34955B78151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69838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60871" y="1844824"/>
            <a:ext cx="480541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000" b="1" dirty="0"/>
              <a:t>VPN 2</a:t>
            </a:r>
            <a:r>
              <a:rPr lang="ko-KR" altLang="en-US" sz="3000" b="1" dirty="0" err="1"/>
              <a:t>차인증</a:t>
            </a:r>
            <a:r>
              <a:rPr lang="en-US" altLang="ko-KR" sz="3000" b="1" dirty="0"/>
              <a:t>(OTP) </a:t>
            </a:r>
            <a:r>
              <a:rPr lang="ko-KR" altLang="en-US" sz="3000" b="1" dirty="0"/>
              <a:t>메뉴얼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522766" y="4724772"/>
            <a:ext cx="11464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dirty="0" smtClean="0"/>
              <a:t>2022.04</a:t>
            </a:r>
            <a:endParaRPr lang="ko-KR" altLang="en-US" sz="20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27E1046-6C71-4819-8325-A669CB7BDB3E}"/>
              </a:ext>
            </a:extLst>
          </p:cNvPr>
          <p:cNvSpPr txBox="1"/>
          <p:nvPr/>
        </p:nvSpPr>
        <p:spPr>
          <a:xfrm>
            <a:off x="2194906" y="2872203"/>
            <a:ext cx="78022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 algn="just">
              <a:buAutoNum type="arabicPeriod"/>
            </a:pPr>
            <a:r>
              <a:rPr lang="ko-KR" altLang="en-US" sz="2000" b="1" dirty="0"/>
              <a:t>구글</a:t>
            </a:r>
            <a:r>
              <a:rPr lang="en-US" altLang="ko-KR" sz="2000" b="1" dirty="0"/>
              <a:t>OTP </a:t>
            </a:r>
            <a:r>
              <a:rPr lang="ko-KR" altLang="en-US" sz="2000" b="1" dirty="0"/>
              <a:t>등록 방법</a:t>
            </a:r>
            <a:endParaRPr lang="en-US" altLang="ko-KR" sz="2000" b="1" dirty="0"/>
          </a:p>
          <a:p>
            <a:pPr marL="457200" indent="-457200" algn="just">
              <a:buAutoNum type="arabicPeriod"/>
            </a:pPr>
            <a:r>
              <a:rPr lang="ko-KR" altLang="en-US" sz="2000" b="1" dirty="0"/>
              <a:t>구글</a:t>
            </a:r>
            <a:r>
              <a:rPr lang="en-US" altLang="ko-KR" sz="2000" b="1" dirty="0"/>
              <a:t>OTP </a:t>
            </a:r>
            <a:r>
              <a:rPr lang="ko-KR" altLang="en-US" sz="2000" b="1" dirty="0"/>
              <a:t>이용 방법 </a:t>
            </a:r>
            <a:r>
              <a:rPr lang="en-US" altLang="ko-KR" sz="2000" b="1" dirty="0"/>
              <a:t>: </a:t>
            </a:r>
            <a:r>
              <a:rPr lang="ko-KR" altLang="en-US" sz="2000" b="1" dirty="0"/>
              <a:t>일반사용자</a:t>
            </a:r>
            <a:r>
              <a:rPr lang="en-US" altLang="ko-KR" sz="2000" b="1" dirty="0"/>
              <a:t>, </a:t>
            </a:r>
            <a:r>
              <a:rPr lang="ko-KR" altLang="en-US" sz="2000" b="1" dirty="0"/>
              <a:t>보안프로그램 </a:t>
            </a:r>
            <a:r>
              <a:rPr lang="ko-KR" altLang="en-US" sz="2000" b="1" dirty="0" err="1"/>
              <a:t>미설치</a:t>
            </a:r>
            <a:r>
              <a:rPr lang="ko-KR" altLang="en-US" sz="2000" b="1" dirty="0"/>
              <a:t> 사용자</a:t>
            </a:r>
          </a:p>
        </p:txBody>
      </p:sp>
    </p:spTree>
    <p:extLst>
      <p:ext uri="{BB962C8B-B14F-4D97-AF65-F5344CB8AC3E}">
        <p14:creationId xmlns:p14="http://schemas.microsoft.com/office/powerpoint/2010/main" val="2280705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9222" y="1515200"/>
            <a:ext cx="2530800" cy="4752753"/>
          </a:xfrm>
          <a:prstGeom prst="rect">
            <a:avLst/>
          </a:prstGeom>
        </p:spPr>
      </p:pic>
      <p:pic>
        <p:nvPicPr>
          <p:cNvPr id="2" name="그림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0930" y="1659953"/>
            <a:ext cx="2474530" cy="4608000"/>
          </a:xfrm>
          <a:prstGeom prst="rect">
            <a:avLst/>
          </a:prstGeom>
        </p:spPr>
      </p:pic>
      <p:pic>
        <p:nvPicPr>
          <p:cNvPr id="4" name="그림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25" y="1673288"/>
            <a:ext cx="2576999" cy="4581331"/>
          </a:xfrm>
          <a:prstGeom prst="rect">
            <a:avLst/>
          </a:prstGeom>
        </p:spPr>
      </p:pic>
      <p:sp>
        <p:nvSpPr>
          <p:cNvPr id="10" name="직사각형 9"/>
          <p:cNvSpPr/>
          <p:nvPr/>
        </p:nvSpPr>
        <p:spPr>
          <a:xfrm>
            <a:off x="129051" y="-27384"/>
            <a:ext cx="62691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75055"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800" b="1" spc="-300" dirty="0">
                <a:ln w="13500">
                  <a:solidFill>
                    <a:srgbClr val="A90909">
                      <a:alpha val="6000"/>
                    </a:srgbClr>
                  </a:solidFill>
                  <a:prstDash val="solid"/>
                </a:ln>
                <a:solidFill>
                  <a:srgbClr val="FF0000">
                    <a:lumMod val="75000"/>
                  </a:srgbClr>
                </a:solidFill>
                <a:latin typeface="HY헤드라인M" pitchFamily="18" charset="-127"/>
                <a:ea typeface="HY헤드라인M" pitchFamily="18" charset="-127"/>
              </a:rPr>
              <a:t>1.</a:t>
            </a:r>
            <a:endParaRPr kumimoji="0" lang="ko-KR" altLang="en-US" sz="2800" b="1" spc="-300" dirty="0">
              <a:ln w="13500">
                <a:solidFill>
                  <a:srgbClr val="A90909">
                    <a:alpha val="6000"/>
                  </a:srgbClr>
                </a:solidFill>
                <a:prstDash val="solid"/>
              </a:ln>
              <a:solidFill>
                <a:srgbClr val="FF0000">
                  <a:lumMod val="75000"/>
                </a:srgbClr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748458" y="76890"/>
            <a:ext cx="239687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75055">
              <a:defRPr/>
            </a:pPr>
            <a:r>
              <a:rPr lang="ko-KR" altLang="en-US" sz="2000" b="1" dirty="0"/>
              <a:t>구글</a:t>
            </a:r>
            <a:r>
              <a:rPr lang="en-US" altLang="ko-KR" sz="2000" b="1" dirty="0"/>
              <a:t>OTP </a:t>
            </a:r>
            <a:r>
              <a:rPr lang="ko-KR" altLang="en-US" sz="2000" b="1" dirty="0"/>
              <a:t>등록 방법</a:t>
            </a:r>
            <a:endParaRPr lang="en-US" altLang="ko-KR" sz="2000" b="1" dirty="0"/>
          </a:p>
        </p:txBody>
      </p:sp>
      <p:sp>
        <p:nvSpPr>
          <p:cNvPr id="12" name="갈매기형 수장 11"/>
          <p:cNvSpPr/>
          <p:nvPr/>
        </p:nvSpPr>
        <p:spPr>
          <a:xfrm>
            <a:off x="4099249" y="3278155"/>
            <a:ext cx="484632" cy="484632"/>
          </a:xfrm>
          <a:prstGeom prst="chevron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36831" y="870859"/>
            <a:ext cx="3393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AutoNum type="arabicPeriod"/>
            </a:pPr>
            <a:r>
              <a:rPr lang="ko-KR" altLang="en-US" sz="1200" dirty="0"/>
              <a:t>개인 스마트폰의 </a:t>
            </a:r>
            <a:r>
              <a:rPr lang="en-US" altLang="ko-KR" sz="1200" dirty="0"/>
              <a:t>‘Google Play </a:t>
            </a:r>
            <a:r>
              <a:rPr lang="ko-KR" altLang="en-US" sz="1200" dirty="0"/>
              <a:t>스토어</a:t>
            </a:r>
            <a:r>
              <a:rPr lang="en-US" altLang="ko-KR" sz="1200" dirty="0"/>
              <a:t>’ </a:t>
            </a:r>
            <a:r>
              <a:rPr lang="ko-KR" altLang="en-US" sz="1200" dirty="0"/>
              <a:t>에서</a:t>
            </a:r>
            <a:r>
              <a:rPr lang="en-US" altLang="ko-KR" sz="1200" dirty="0"/>
              <a:t/>
            </a:r>
            <a:br>
              <a:rPr lang="en-US" altLang="ko-KR" sz="1200" dirty="0"/>
            </a:br>
            <a:r>
              <a:rPr lang="en-US" altLang="ko-KR" sz="1200" dirty="0"/>
              <a:t>‘Google</a:t>
            </a:r>
            <a:r>
              <a:rPr lang="ko-KR" altLang="en-US" sz="1200" dirty="0"/>
              <a:t> </a:t>
            </a:r>
            <a:r>
              <a:rPr lang="en-US" altLang="ko-KR" sz="1200" dirty="0"/>
              <a:t>OTP’ </a:t>
            </a:r>
            <a:r>
              <a:rPr lang="ko-KR" altLang="en-US" sz="1200" dirty="0"/>
              <a:t>검색 후 설치</a:t>
            </a:r>
          </a:p>
        </p:txBody>
      </p:sp>
      <p:sp>
        <p:nvSpPr>
          <p:cNvPr id="14" name="직사각형 13"/>
          <p:cNvSpPr/>
          <p:nvPr/>
        </p:nvSpPr>
        <p:spPr>
          <a:xfrm>
            <a:off x="2781789" y="3464767"/>
            <a:ext cx="886335" cy="36078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4415480" y="862548"/>
            <a:ext cx="38234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2. ‘OTP’</a:t>
            </a:r>
            <a:r>
              <a:rPr lang="ko-KR" altLang="en-US" sz="1200" dirty="0"/>
              <a:t> 실행 후 </a:t>
            </a:r>
            <a:r>
              <a:rPr lang="en-US" altLang="ko-KR" sz="1200" dirty="0"/>
              <a:t>‘</a:t>
            </a:r>
            <a:r>
              <a:rPr lang="ko-KR" altLang="en-US" sz="1200" dirty="0"/>
              <a:t>시작하기</a:t>
            </a:r>
            <a:r>
              <a:rPr lang="en-US" altLang="ko-KR" sz="1200" dirty="0"/>
              <a:t>’</a:t>
            </a:r>
            <a:r>
              <a:rPr lang="ko-KR" altLang="en-US" sz="1200" dirty="0"/>
              <a:t> 터치</a:t>
            </a:r>
            <a:endParaRPr lang="en-US" altLang="ko-KR" sz="1200" dirty="0"/>
          </a:p>
          <a:p>
            <a:endParaRPr lang="en-US" altLang="ko-KR" sz="1200" dirty="0"/>
          </a:p>
          <a:p>
            <a:r>
              <a:rPr lang="en-US" altLang="ko-KR" sz="1200" b="1" dirty="0">
                <a:solidFill>
                  <a:srgbClr val="FF0000"/>
                </a:solidFill>
              </a:rPr>
              <a:t> </a:t>
            </a:r>
            <a:r>
              <a:rPr lang="en-US" altLang="ko-KR" sz="1000" b="1" dirty="0">
                <a:solidFill>
                  <a:srgbClr val="FF0000"/>
                </a:solidFill>
              </a:rPr>
              <a:t>※  </a:t>
            </a:r>
            <a:r>
              <a:rPr lang="ko-KR" altLang="en-US" sz="1000" b="1" dirty="0">
                <a:solidFill>
                  <a:srgbClr val="FF0000"/>
                </a:solidFill>
              </a:rPr>
              <a:t>개인 스마트폰 시간 설정이 자동으로 설정 되어있는지 확인</a:t>
            </a:r>
            <a:endParaRPr lang="ko-KR" altLang="en-US" sz="1200" dirty="0"/>
          </a:p>
        </p:txBody>
      </p:sp>
      <p:sp>
        <p:nvSpPr>
          <p:cNvPr id="16" name="직사각형 15"/>
          <p:cNvSpPr/>
          <p:nvPr/>
        </p:nvSpPr>
        <p:spPr>
          <a:xfrm>
            <a:off x="5715027" y="5303595"/>
            <a:ext cx="886335" cy="36078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갈매기형 수장 17"/>
          <p:cNvSpPr/>
          <p:nvPr/>
        </p:nvSpPr>
        <p:spPr>
          <a:xfrm>
            <a:off x="7763140" y="3278155"/>
            <a:ext cx="484632" cy="484632"/>
          </a:xfrm>
          <a:prstGeom prst="chevron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357804" y="870859"/>
            <a:ext cx="17283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3. ‘QR </a:t>
            </a:r>
            <a:r>
              <a:rPr lang="ko-KR" altLang="en-US" sz="1200" dirty="0"/>
              <a:t>코드 스캔</a:t>
            </a:r>
            <a:r>
              <a:rPr lang="en-US" altLang="ko-KR" sz="1200" dirty="0"/>
              <a:t>’</a:t>
            </a:r>
            <a:r>
              <a:rPr lang="ko-KR" altLang="en-US" sz="1200" dirty="0"/>
              <a:t> 터치</a:t>
            </a:r>
          </a:p>
        </p:txBody>
      </p:sp>
      <p:sp>
        <p:nvSpPr>
          <p:cNvPr id="20" name="직사각형 19"/>
          <p:cNvSpPr/>
          <p:nvPr/>
        </p:nvSpPr>
        <p:spPr>
          <a:xfrm>
            <a:off x="8909783" y="3293375"/>
            <a:ext cx="973125" cy="27991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99238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개체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1472272"/>
              </p:ext>
            </p:extLst>
          </p:nvPr>
        </p:nvGraphicFramePr>
        <p:xfrm>
          <a:off x="1133318" y="2111037"/>
          <a:ext cx="2459155" cy="30186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비트맵 이미지" r:id="rId3" imgW="3600360" imgH="4419720" progId="Paint.Picture">
                  <p:embed/>
                </p:oleObj>
              </mc:Choice>
              <mc:Fallback>
                <p:oleObj name="비트맵 이미지" r:id="rId3" imgW="3600360" imgH="4419720" progId="Paint.Pictur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33318" y="2111037"/>
                        <a:ext cx="2459155" cy="30186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직사각형 9"/>
          <p:cNvSpPr/>
          <p:nvPr/>
        </p:nvSpPr>
        <p:spPr>
          <a:xfrm>
            <a:off x="129051" y="-27384"/>
            <a:ext cx="62691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75055"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2800" b="1" spc="-300" dirty="0">
                <a:ln w="13500">
                  <a:solidFill>
                    <a:srgbClr val="A90909">
                      <a:alpha val="6000"/>
                    </a:srgbClr>
                  </a:solidFill>
                  <a:prstDash val="solid"/>
                </a:ln>
                <a:solidFill>
                  <a:srgbClr val="FF0000">
                    <a:lumMod val="75000"/>
                  </a:srgbClr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kumimoji="0" lang="en-US" altLang="ko-KR" sz="2800" b="1" spc="-300" dirty="0">
                <a:ln w="13500">
                  <a:solidFill>
                    <a:srgbClr val="A90909">
                      <a:alpha val="6000"/>
                    </a:srgbClr>
                  </a:solidFill>
                  <a:prstDash val="solid"/>
                </a:ln>
                <a:solidFill>
                  <a:srgbClr val="FF0000">
                    <a:lumMod val="75000"/>
                  </a:srgbClr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endParaRPr kumimoji="0" lang="ko-KR" altLang="en-US" sz="2800" b="1" spc="-300" dirty="0">
              <a:ln w="13500">
                <a:solidFill>
                  <a:srgbClr val="A90909">
                    <a:alpha val="6000"/>
                  </a:srgbClr>
                </a:solidFill>
                <a:prstDash val="solid"/>
              </a:ln>
              <a:solidFill>
                <a:srgbClr val="FF0000">
                  <a:lumMod val="75000"/>
                </a:srgbClr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6831" y="870859"/>
            <a:ext cx="2938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1. </a:t>
            </a:r>
            <a:r>
              <a:rPr lang="ko-KR" altLang="en-US" sz="1200" dirty="0"/>
              <a:t>아이디 패스워드 입력 후 로그인 클릭</a:t>
            </a:r>
          </a:p>
        </p:txBody>
      </p:sp>
      <p:sp>
        <p:nvSpPr>
          <p:cNvPr id="13" name="갈매기형 수장 12"/>
          <p:cNvSpPr/>
          <p:nvPr/>
        </p:nvSpPr>
        <p:spPr>
          <a:xfrm>
            <a:off x="3733490" y="3278155"/>
            <a:ext cx="484632" cy="484632"/>
          </a:xfrm>
          <a:prstGeom prst="chevron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4" name="갈매기형 수장 13"/>
          <p:cNvSpPr/>
          <p:nvPr/>
        </p:nvSpPr>
        <p:spPr>
          <a:xfrm>
            <a:off x="7663161" y="3278155"/>
            <a:ext cx="484632" cy="484632"/>
          </a:xfrm>
          <a:prstGeom prst="chevron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060469" y="870859"/>
            <a:ext cx="3648756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2. </a:t>
            </a:r>
            <a:r>
              <a:rPr lang="ko-KR" altLang="en-US" sz="1200" dirty="0"/>
              <a:t>로그인 클릭 후 아래와 같이 </a:t>
            </a:r>
            <a:r>
              <a:rPr lang="en-US" altLang="ko-KR" sz="1200" dirty="0"/>
              <a:t>2</a:t>
            </a:r>
            <a:r>
              <a:rPr lang="ko-KR" altLang="en-US" sz="1200" dirty="0"/>
              <a:t>차 인증 팝업 생성</a:t>
            </a:r>
            <a:endParaRPr lang="en-US" altLang="ko-KR" sz="1200" dirty="0"/>
          </a:p>
          <a:p>
            <a:r>
              <a:rPr lang="en-US" altLang="ko-KR" sz="1200" dirty="0"/>
              <a:t>   QR</a:t>
            </a:r>
            <a:r>
              <a:rPr lang="ko-KR" altLang="en-US" sz="1200" dirty="0"/>
              <a:t>코드로 </a:t>
            </a:r>
            <a:r>
              <a:rPr lang="ko-KR" altLang="en-US" sz="1200" dirty="0" err="1"/>
              <a:t>키등록</a:t>
            </a:r>
            <a:r>
              <a:rPr lang="ko-KR" altLang="en-US" sz="1200" dirty="0"/>
              <a:t> 클릭</a:t>
            </a:r>
            <a:endParaRPr lang="en-US" altLang="ko-KR" sz="1200" dirty="0"/>
          </a:p>
          <a:p>
            <a:endParaRPr lang="en-US" altLang="ko-KR" sz="1200" dirty="0"/>
          </a:p>
          <a:p>
            <a:r>
              <a:rPr lang="en-US" altLang="ko-KR" sz="1000" b="1" dirty="0">
                <a:solidFill>
                  <a:srgbClr val="FF0000"/>
                </a:solidFill>
              </a:rPr>
              <a:t>※   </a:t>
            </a:r>
            <a:r>
              <a:rPr lang="ko-KR" altLang="en-US" sz="1000" b="1" dirty="0">
                <a:solidFill>
                  <a:srgbClr val="FF0000"/>
                </a:solidFill>
              </a:rPr>
              <a:t>해당 부분은 </a:t>
            </a:r>
            <a:r>
              <a:rPr lang="ko-KR" altLang="en-US" sz="1000" b="1" dirty="0" err="1">
                <a:solidFill>
                  <a:srgbClr val="FF0000"/>
                </a:solidFill>
              </a:rPr>
              <a:t>계정별</a:t>
            </a:r>
            <a:r>
              <a:rPr lang="ko-KR" altLang="en-US" sz="1000" b="1" dirty="0">
                <a:solidFill>
                  <a:srgbClr val="FF0000"/>
                </a:solidFill>
              </a:rPr>
              <a:t> 최초 </a:t>
            </a:r>
            <a:r>
              <a:rPr lang="en-US" altLang="ko-KR" sz="1000" b="1" dirty="0">
                <a:solidFill>
                  <a:srgbClr val="FF0000"/>
                </a:solidFill>
              </a:rPr>
              <a:t>OTP </a:t>
            </a:r>
            <a:r>
              <a:rPr lang="ko-KR" altLang="en-US" sz="1000" b="1" dirty="0" err="1">
                <a:solidFill>
                  <a:srgbClr val="FF0000"/>
                </a:solidFill>
              </a:rPr>
              <a:t>인증시에만</a:t>
            </a:r>
            <a:r>
              <a:rPr lang="ko-KR" altLang="en-US" sz="1000" b="1" dirty="0">
                <a:solidFill>
                  <a:srgbClr val="FF0000"/>
                </a:solidFill>
              </a:rPr>
              <a:t> 진행 됨</a:t>
            </a:r>
            <a:r>
              <a:rPr lang="en-US" altLang="ko-KR" sz="1000" b="1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108534" y="870859"/>
            <a:ext cx="333136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3. </a:t>
            </a:r>
            <a:r>
              <a:rPr lang="ko-KR" altLang="en-US" sz="1200" dirty="0"/>
              <a:t>팝업으로 뜬 </a:t>
            </a:r>
            <a:r>
              <a:rPr lang="en-US" altLang="ko-KR" sz="1200" dirty="0"/>
              <a:t>QR</a:t>
            </a:r>
            <a:r>
              <a:rPr lang="ko-KR" altLang="en-US" sz="1200" dirty="0"/>
              <a:t>코드에 스마트폰에서 </a:t>
            </a:r>
            <a:r>
              <a:rPr lang="en-US" altLang="ko-KR" sz="1200" dirty="0"/>
              <a:t>OTP</a:t>
            </a:r>
          </a:p>
          <a:p>
            <a:r>
              <a:rPr lang="en-US" altLang="ko-KR" sz="1200" dirty="0"/>
              <a:t>   APP</a:t>
            </a:r>
            <a:r>
              <a:rPr lang="ko-KR" altLang="en-US" sz="1200" dirty="0"/>
              <a:t>을 통한 </a:t>
            </a:r>
            <a:r>
              <a:rPr lang="en-US" altLang="ko-KR" sz="1200" dirty="0"/>
              <a:t>‘QR </a:t>
            </a:r>
            <a:r>
              <a:rPr lang="ko-KR" altLang="en-US" sz="1200" dirty="0"/>
              <a:t>코드 스캔</a:t>
            </a:r>
            <a:r>
              <a:rPr lang="en-US" altLang="ko-KR" sz="1200" dirty="0"/>
              <a:t>’</a:t>
            </a:r>
          </a:p>
          <a:p>
            <a:endParaRPr lang="en-US" altLang="ko-KR" sz="1000" b="1" dirty="0">
              <a:solidFill>
                <a:srgbClr val="FF0000"/>
              </a:solidFill>
            </a:endParaRPr>
          </a:p>
          <a:p>
            <a:r>
              <a:rPr lang="en-US" altLang="ko-KR" sz="1000" b="1" dirty="0">
                <a:solidFill>
                  <a:srgbClr val="FF0000"/>
                </a:solidFill>
              </a:rPr>
              <a:t>※   </a:t>
            </a:r>
            <a:r>
              <a:rPr lang="ko-KR" altLang="en-US" sz="1000" b="1" dirty="0">
                <a:solidFill>
                  <a:srgbClr val="FF0000"/>
                </a:solidFill>
              </a:rPr>
              <a:t>해당 부분은 </a:t>
            </a:r>
            <a:r>
              <a:rPr lang="ko-KR" altLang="en-US" sz="1000" b="1" dirty="0" err="1">
                <a:solidFill>
                  <a:srgbClr val="FF0000"/>
                </a:solidFill>
              </a:rPr>
              <a:t>계정별</a:t>
            </a:r>
            <a:r>
              <a:rPr lang="ko-KR" altLang="en-US" sz="1000" b="1" dirty="0">
                <a:solidFill>
                  <a:srgbClr val="FF0000"/>
                </a:solidFill>
              </a:rPr>
              <a:t> 최초 </a:t>
            </a:r>
            <a:r>
              <a:rPr lang="en-US" altLang="ko-KR" sz="1000" b="1" dirty="0">
                <a:solidFill>
                  <a:srgbClr val="FF0000"/>
                </a:solidFill>
              </a:rPr>
              <a:t>OTP </a:t>
            </a:r>
            <a:r>
              <a:rPr lang="ko-KR" altLang="en-US" sz="1000" b="1" dirty="0" err="1">
                <a:solidFill>
                  <a:srgbClr val="FF0000"/>
                </a:solidFill>
              </a:rPr>
              <a:t>인증시에만</a:t>
            </a:r>
            <a:r>
              <a:rPr lang="ko-KR" altLang="en-US" sz="1000" b="1" dirty="0">
                <a:solidFill>
                  <a:srgbClr val="FF0000"/>
                </a:solidFill>
              </a:rPr>
              <a:t> 진행 됨</a:t>
            </a:r>
            <a:r>
              <a:rPr lang="en-US" altLang="ko-KR" sz="1000" b="1" dirty="0">
                <a:solidFill>
                  <a:srgbClr val="FF0000"/>
                </a:solidFill>
              </a:rPr>
              <a:t>.</a:t>
            </a:r>
            <a:endParaRPr lang="en-US" altLang="ko-KR" sz="1000" dirty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77100" y="2213752"/>
            <a:ext cx="3386061" cy="2934108"/>
          </a:xfrm>
          <a:prstGeom prst="rect">
            <a:avLst/>
          </a:prstGeom>
        </p:spPr>
      </p:pic>
      <p:sp>
        <p:nvSpPr>
          <p:cNvPr id="27" name="직사각형 26"/>
          <p:cNvSpPr/>
          <p:nvPr/>
        </p:nvSpPr>
        <p:spPr>
          <a:xfrm>
            <a:off x="5451050" y="4130779"/>
            <a:ext cx="1922933" cy="23874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50465" y="2122627"/>
            <a:ext cx="2669941" cy="3041609"/>
          </a:xfrm>
          <a:prstGeom prst="rect">
            <a:avLst/>
          </a:prstGeom>
        </p:spPr>
      </p:pic>
      <p:sp>
        <p:nvSpPr>
          <p:cNvPr id="15" name="직사각형 14">
            <a:extLst>
              <a:ext uri="{FF2B5EF4-FFF2-40B4-BE49-F238E27FC236}">
                <a16:creationId xmlns:a16="http://schemas.microsoft.com/office/drawing/2014/main" id="{BE45C02C-740E-498A-A10A-DD5440BAECD4}"/>
              </a:ext>
            </a:extLst>
          </p:cNvPr>
          <p:cNvSpPr/>
          <p:nvPr/>
        </p:nvSpPr>
        <p:spPr>
          <a:xfrm>
            <a:off x="748458" y="76890"/>
            <a:ext cx="239687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75055">
              <a:defRPr/>
            </a:pPr>
            <a:r>
              <a:rPr lang="ko-KR" altLang="en-US" sz="2000" b="1" dirty="0"/>
              <a:t>구글</a:t>
            </a:r>
            <a:r>
              <a:rPr lang="en-US" altLang="ko-KR" sz="2000" b="1" dirty="0"/>
              <a:t>OTP </a:t>
            </a:r>
            <a:r>
              <a:rPr lang="ko-KR" altLang="en-US" sz="2000" b="1" dirty="0"/>
              <a:t>등록 방법</a:t>
            </a:r>
            <a:endParaRPr lang="en-US" altLang="ko-KR" sz="2000" b="1" dirty="0"/>
          </a:p>
        </p:txBody>
      </p:sp>
    </p:spTree>
    <p:extLst>
      <p:ext uri="{BB962C8B-B14F-4D97-AF65-F5344CB8AC3E}">
        <p14:creationId xmlns:p14="http://schemas.microsoft.com/office/powerpoint/2010/main" val="3403988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33448" y="2685861"/>
            <a:ext cx="2806679" cy="2541779"/>
          </a:xfrm>
          <a:prstGeom prst="rect">
            <a:avLst/>
          </a:prstGeom>
        </p:spPr>
      </p:pic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78205" y="3031500"/>
            <a:ext cx="2494056" cy="1574373"/>
          </a:xfrm>
          <a:prstGeom prst="rect">
            <a:avLst/>
          </a:prstGeom>
        </p:spPr>
      </p:pic>
      <p:sp>
        <p:nvSpPr>
          <p:cNvPr id="7" name="직사각형 6"/>
          <p:cNvSpPr/>
          <p:nvPr/>
        </p:nvSpPr>
        <p:spPr>
          <a:xfrm>
            <a:off x="129051" y="-27384"/>
            <a:ext cx="62691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75055"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2800" b="1" spc="-300" dirty="0">
                <a:ln w="13500">
                  <a:solidFill>
                    <a:srgbClr val="A90909">
                      <a:alpha val="6000"/>
                    </a:srgbClr>
                  </a:solidFill>
                  <a:prstDash val="solid"/>
                </a:ln>
                <a:solidFill>
                  <a:srgbClr val="FF0000">
                    <a:lumMod val="75000"/>
                  </a:srgbClr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kumimoji="0" lang="en-US" altLang="ko-KR" sz="2800" b="1" spc="-300" dirty="0">
                <a:ln w="13500">
                  <a:solidFill>
                    <a:srgbClr val="A90909">
                      <a:alpha val="6000"/>
                    </a:srgbClr>
                  </a:solidFill>
                  <a:prstDash val="solid"/>
                </a:ln>
                <a:solidFill>
                  <a:srgbClr val="FF0000">
                    <a:lumMod val="75000"/>
                  </a:srgbClr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endParaRPr kumimoji="0" lang="ko-KR" altLang="en-US" sz="2800" b="1" spc="-300" dirty="0">
              <a:ln w="13500">
                <a:solidFill>
                  <a:srgbClr val="A90909">
                    <a:alpha val="6000"/>
                  </a:srgbClr>
                </a:solidFill>
                <a:prstDash val="solid"/>
              </a:ln>
              <a:solidFill>
                <a:srgbClr val="FF0000">
                  <a:lumMod val="75000"/>
                </a:srgbClr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86137" y="1064823"/>
            <a:ext cx="3618298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5. </a:t>
            </a:r>
            <a:r>
              <a:rPr lang="ko-KR" altLang="en-US" sz="1200" dirty="0"/>
              <a:t>키 등록 완료 버튼 클릭 후 팝업 생성</a:t>
            </a:r>
            <a:r>
              <a:rPr lang="en-US" altLang="ko-KR" sz="1200" dirty="0"/>
              <a:t> </a:t>
            </a:r>
            <a:r>
              <a:rPr lang="ko-KR" altLang="en-US" sz="1200" dirty="0"/>
              <a:t>확인 클릭</a:t>
            </a:r>
            <a:endParaRPr lang="en-US" altLang="ko-KR" sz="1200" dirty="0"/>
          </a:p>
          <a:p>
            <a:endParaRPr lang="en-US" altLang="ko-KR" sz="1200" dirty="0"/>
          </a:p>
          <a:p>
            <a:pPr marL="171450" indent="-171450">
              <a:buFont typeface="Wingdings" panose="05000000000000000000" pitchFamily="2" charset="2"/>
              <a:buChar char="v"/>
            </a:pPr>
            <a:r>
              <a:rPr lang="en-US" altLang="ko-KR" sz="1000" b="1" dirty="0">
                <a:solidFill>
                  <a:srgbClr val="FF0000"/>
                </a:solidFill>
              </a:rPr>
              <a:t> </a:t>
            </a:r>
            <a:r>
              <a:rPr lang="ko-KR" altLang="en-US" sz="1000" b="1" dirty="0">
                <a:solidFill>
                  <a:srgbClr val="FF0000"/>
                </a:solidFill>
              </a:rPr>
              <a:t>해당 부분은 </a:t>
            </a:r>
            <a:r>
              <a:rPr lang="ko-KR" altLang="en-US" sz="1000" b="1" dirty="0" err="1">
                <a:solidFill>
                  <a:srgbClr val="FF0000"/>
                </a:solidFill>
              </a:rPr>
              <a:t>계정별</a:t>
            </a:r>
            <a:r>
              <a:rPr lang="ko-KR" altLang="en-US" sz="1000" b="1" dirty="0">
                <a:solidFill>
                  <a:srgbClr val="FF0000"/>
                </a:solidFill>
              </a:rPr>
              <a:t> 최초 </a:t>
            </a:r>
            <a:r>
              <a:rPr lang="en-US" altLang="ko-KR" sz="1000" b="1" dirty="0">
                <a:solidFill>
                  <a:srgbClr val="FF0000"/>
                </a:solidFill>
              </a:rPr>
              <a:t>OTP </a:t>
            </a:r>
            <a:r>
              <a:rPr lang="ko-KR" altLang="en-US" sz="1000" b="1" dirty="0" err="1">
                <a:solidFill>
                  <a:srgbClr val="FF0000"/>
                </a:solidFill>
              </a:rPr>
              <a:t>인증시에만</a:t>
            </a:r>
            <a:r>
              <a:rPr lang="ko-KR" altLang="en-US" sz="1000" b="1" dirty="0">
                <a:solidFill>
                  <a:srgbClr val="FF0000"/>
                </a:solidFill>
              </a:rPr>
              <a:t> 진행 됨</a:t>
            </a:r>
            <a:r>
              <a:rPr lang="en-US" altLang="ko-KR" sz="1000" b="1" dirty="0">
                <a:solidFill>
                  <a:srgbClr val="FF0000"/>
                </a:solidFill>
              </a:rPr>
              <a:t>.</a:t>
            </a:r>
            <a:endParaRPr lang="ko-KR" altLang="en-US" sz="1000" dirty="0"/>
          </a:p>
        </p:txBody>
      </p:sp>
      <p:sp>
        <p:nvSpPr>
          <p:cNvPr id="10" name="갈매기형 수장 9"/>
          <p:cNvSpPr/>
          <p:nvPr/>
        </p:nvSpPr>
        <p:spPr>
          <a:xfrm>
            <a:off x="7529636" y="3472119"/>
            <a:ext cx="484632" cy="484632"/>
          </a:xfrm>
          <a:prstGeom prst="chevron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1" name="갈매기형 수장 10"/>
          <p:cNvSpPr/>
          <p:nvPr/>
        </p:nvSpPr>
        <p:spPr>
          <a:xfrm>
            <a:off x="11459307" y="3472119"/>
            <a:ext cx="484632" cy="484632"/>
          </a:xfrm>
          <a:prstGeom prst="chevron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134083" y="1064823"/>
            <a:ext cx="40607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6. </a:t>
            </a:r>
            <a:r>
              <a:rPr lang="ko-KR" altLang="en-US" sz="1200" dirty="0"/>
              <a:t>아래와 같은 팝업 다시 생성</a:t>
            </a:r>
            <a:r>
              <a:rPr lang="en-US" altLang="ko-KR" sz="1200" dirty="0"/>
              <a:t>.</a:t>
            </a:r>
          </a:p>
          <a:p>
            <a:r>
              <a:rPr lang="en-US" altLang="ko-KR" sz="1200" dirty="0"/>
              <a:t>   </a:t>
            </a:r>
          </a:p>
          <a:p>
            <a:r>
              <a:rPr lang="en-US" altLang="ko-KR" sz="1200" dirty="0"/>
              <a:t>   </a:t>
            </a:r>
            <a:r>
              <a:rPr lang="ko-KR" altLang="en-US" sz="1200" dirty="0"/>
              <a:t>스마트폰에서 생성 된 계정에 </a:t>
            </a:r>
            <a:r>
              <a:rPr lang="ko-KR" altLang="en-US" sz="1200" dirty="0">
                <a:solidFill>
                  <a:srgbClr val="0070C0"/>
                </a:solidFill>
              </a:rPr>
              <a:t>파란색 글씨</a:t>
            </a:r>
            <a:r>
              <a:rPr lang="ko-KR" altLang="en-US" sz="1200" dirty="0"/>
              <a:t>로 되어있는</a:t>
            </a:r>
            <a:endParaRPr lang="en-US" altLang="ko-KR" sz="1200" dirty="0"/>
          </a:p>
          <a:p>
            <a:r>
              <a:rPr lang="en-US" altLang="ko-KR" sz="1200" dirty="0"/>
              <a:t>   6</a:t>
            </a:r>
            <a:r>
              <a:rPr lang="ko-KR" altLang="en-US" sz="1200" dirty="0"/>
              <a:t>자리를 인증번호 입력 후 로그인 버튼 클릭</a:t>
            </a:r>
          </a:p>
        </p:txBody>
      </p:sp>
      <p:sp>
        <p:nvSpPr>
          <p:cNvPr id="13" name="직사각형 12"/>
          <p:cNvSpPr/>
          <p:nvPr/>
        </p:nvSpPr>
        <p:spPr>
          <a:xfrm>
            <a:off x="6271788" y="4199970"/>
            <a:ext cx="866648" cy="31374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직사각형 13"/>
          <p:cNvSpPr/>
          <p:nvPr/>
        </p:nvSpPr>
        <p:spPr>
          <a:xfrm>
            <a:off x="9377139" y="4059871"/>
            <a:ext cx="803465" cy="21325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직사각형 14"/>
          <p:cNvSpPr/>
          <p:nvPr/>
        </p:nvSpPr>
        <p:spPr>
          <a:xfrm>
            <a:off x="10244148" y="4059871"/>
            <a:ext cx="645931" cy="21325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타원 15"/>
          <p:cNvSpPr/>
          <p:nvPr/>
        </p:nvSpPr>
        <p:spPr>
          <a:xfrm>
            <a:off x="9177392" y="4233518"/>
            <a:ext cx="292359" cy="28019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/>
              <a:t>1</a:t>
            </a:r>
            <a:endParaRPr lang="ko-KR" altLang="en-US" b="1"/>
          </a:p>
        </p:txBody>
      </p:sp>
      <p:sp>
        <p:nvSpPr>
          <p:cNvPr id="17" name="타원 16"/>
          <p:cNvSpPr/>
          <p:nvPr/>
        </p:nvSpPr>
        <p:spPr>
          <a:xfrm>
            <a:off x="10757309" y="3818686"/>
            <a:ext cx="292359" cy="28019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/>
              <a:t>2</a:t>
            </a:r>
            <a:endParaRPr lang="ko-KR" altLang="en-US" b="1"/>
          </a:p>
        </p:txBody>
      </p:sp>
      <p:sp>
        <p:nvSpPr>
          <p:cNvPr id="19" name="TextBox 18"/>
          <p:cNvSpPr txBox="1"/>
          <p:nvPr/>
        </p:nvSpPr>
        <p:spPr>
          <a:xfrm>
            <a:off x="438191" y="1064823"/>
            <a:ext cx="3469219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4. QR </a:t>
            </a:r>
            <a:r>
              <a:rPr lang="ko-KR" altLang="en-US" sz="1200" dirty="0"/>
              <a:t>코드 스캔 후 스마트폰에 아래 화면 처럼 </a:t>
            </a:r>
            <a:endParaRPr lang="en-US" altLang="ko-KR" sz="1200" dirty="0"/>
          </a:p>
          <a:p>
            <a:r>
              <a:rPr lang="en-US" altLang="ko-KR" sz="1200" dirty="0"/>
              <a:t>   </a:t>
            </a:r>
            <a:r>
              <a:rPr lang="ko-KR" altLang="en-US" sz="1200" dirty="0"/>
              <a:t>계정 생성이 완료 되었는지 확인 후 키 등록 </a:t>
            </a:r>
            <a:endParaRPr lang="en-US" altLang="ko-KR" sz="1200" dirty="0"/>
          </a:p>
          <a:p>
            <a:r>
              <a:rPr lang="en-US" altLang="ko-KR" sz="1200" dirty="0"/>
              <a:t>   </a:t>
            </a:r>
            <a:r>
              <a:rPr lang="ko-KR" altLang="en-US" sz="1200" dirty="0"/>
              <a:t>완료 버튼 클릭</a:t>
            </a:r>
            <a:endParaRPr lang="en-US" altLang="ko-KR" sz="1200" dirty="0"/>
          </a:p>
          <a:p>
            <a:endParaRPr lang="en-US" altLang="ko-KR" sz="1200" dirty="0"/>
          </a:p>
          <a:p>
            <a:pPr marL="171450" indent="-171450">
              <a:buFont typeface="Wingdings" panose="05000000000000000000" pitchFamily="2" charset="2"/>
              <a:buChar char="v"/>
            </a:pPr>
            <a:r>
              <a:rPr lang="en-US" altLang="ko-KR" sz="1000" b="1" dirty="0">
                <a:solidFill>
                  <a:srgbClr val="FF0000"/>
                </a:solidFill>
              </a:rPr>
              <a:t> </a:t>
            </a:r>
            <a:r>
              <a:rPr lang="ko-KR" altLang="en-US" sz="1000" b="1" dirty="0">
                <a:solidFill>
                  <a:srgbClr val="FF0000"/>
                </a:solidFill>
              </a:rPr>
              <a:t>해당 부분은 </a:t>
            </a:r>
            <a:r>
              <a:rPr lang="ko-KR" altLang="en-US" sz="1000" b="1" dirty="0" err="1">
                <a:solidFill>
                  <a:srgbClr val="FF0000"/>
                </a:solidFill>
              </a:rPr>
              <a:t>계정별</a:t>
            </a:r>
            <a:r>
              <a:rPr lang="ko-KR" altLang="en-US" sz="1000" b="1" dirty="0">
                <a:solidFill>
                  <a:srgbClr val="FF0000"/>
                </a:solidFill>
              </a:rPr>
              <a:t> 최초 </a:t>
            </a:r>
            <a:r>
              <a:rPr lang="en-US" altLang="ko-KR" sz="1000" b="1" dirty="0">
                <a:solidFill>
                  <a:srgbClr val="FF0000"/>
                </a:solidFill>
              </a:rPr>
              <a:t>OTP </a:t>
            </a:r>
            <a:r>
              <a:rPr lang="ko-KR" altLang="en-US" sz="1000" b="1" dirty="0" err="1">
                <a:solidFill>
                  <a:srgbClr val="FF0000"/>
                </a:solidFill>
              </a:rPr>
              <a:t>인증시에만</a:t>
            </a:r>
            <a:r>
              <a:rPr lang="ko-KR" altLang="en-US" sz="1000" b="1" dirty="0">
                <a:solidFill>
                  <a:srgbClr val="FF0000"/>
                </a:solidFill>
              </a:rPr>
              <a:t> 진행 됨</a:t>
            </a:r>
            <a:r>
              <a:rPr lang="en-US" altLang="ko-KR" sz="1000" b="1" dirty="0">
                <a:solidFill>
                  <a:srgbClr val="FF0000"/>
                </a:solidFill>
              </a:rPr>
              <a:t>.</a:t>
            </a:r>
            <a:endParaRPr lang="ko-KR" altLang="en-US" sz="1000" dirty="0"/>
          </a:p>
          <a:p>
            <a:endParaRPr lang="ko-KR" altLang="en-US" sz="1000" dirty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428" y="2158479"/>
            <a:ext cx="3398982" cy="896548"/>
          </a:xfrm>
          <a:prstGeom prst="rect">
            <a:avLst/>
          </a:prstGeom>
        </p:spPr>
      </p:pic>
      <p:pic>
        <p:nvPicPr>
          <p:cNvPr id="20" name="그림 1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6301" y="3203812"/>
            <a:ext cx="2669941" cy="3041609"/>
          </a:xfrm>
          <a:prstGeom prst="rect">
            <a:avLst/>
          </a:prstGeom>
        </p:spPr>
      </p:pic>
      <p:sp>
        <p:nvSpPr>
          <p:cNvPr id="21" name="직사각형 20"/>
          <p:cNvSpPr/>
          <p:nvPr/>
        </p:nvSpPr>
        <p:spPr>
          <a:xfrm>
            <a:off x="1575749" y="5872159"/>
            <a:ext cx="1153508" cy="28522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53635BD2-CB29-4F52-8F1A-9D742CDFB664}"/>
              </a:ext>
            </a:extLst>
          </p:cNvPr>
          <p:cNvSpPr/>
          <p:nvPr/>
        </p:nvSpPr>
        <p:spPr>
          <a:xfrm>
            <a:off x="748458" y="76890"/>
            <a:ext cx="239687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75055">
              <a:defRPr/>
            </a:pPr>
            <a:r>
              <a:rPr lang="ko-KR" altLang="en-US" sz="2000" b="1" dirty="0"/>
              <a:t>구글</a:t>
            </a:r>
            <a:r>
              <a:rPr lang="en-US" altLang="ko-KR" sz="2000" b="1" dirty="0"/>
              <a:t>OTP </a:t>
            </a:r>
            <a:r>
              <a:rPr lang="ko-KR" altLang="en-US" sz="2000" b="1" dirty="0"/>
              <a:t>등록 방법</a:t>
            </a:r>
            <a:endParaRPr lang="en-US" altLang="ko-KR" sz="2000" b="1" dirty="0"/>
          </a:p>
        </p:txBody>
      </p:sp>
    </p:spTree>
    <p:extLst>
      <p:ext uri="{BB962C8B-B14F-4D97-AF65-F5344CB8AC3E}">
        <p14:creationId xmlns:p14="http://schemas.microsoft.com/office/powerpoint/2010/main" val="2563958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129051" y="-27384"/>
            <a:ext cx="62691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75055"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2800" b="1" spc="-300" dirty="0">
                <a:ln w="13500">
                  <a:solidFill>
                    <a:srgbClr val="A90909">
                      <a:alpha val="6000"/>
                    </a:srgbClr>
                  </a:solidFill>
                  <a:prstDash val="solid"/>
                </a:ln>
                <a:solidFill>
                  <a:srgbClr val="FF0000">
                    <a:lumMod val="75000"/>
                  </a:srgbClr>
                </a:solidFill>
                <a:latin typeface="HY헤드라인M" pitchFamily="18" charset="-127"/>
                <a:ea typeface="HY헤드라인M" pitchFamily="18" charset="-127"/>
              </a:rPr>
              <a:t>4</a:t>
            </a:r>
            <a:r>
              <a:rPr kumimoji="0" lang="en-US" altLang="ko-KR" sz="2800" b="1" spc="-300" dirty="0">
                <a:ln w="13500">
                  <a:solidFill>
                    <a:srgbClr val="A90909">
                      <a:alpha val="6000"/>
                    </a:srgbClr>
                  </a:solidFill>
                  <a:prstDash val="solid"/>
                </a:ln>
                <a:solidFill>
                  <a:srgbClr val="FF0000">
                    <a:lumMod val="75000"/>
                  </a:srgbClr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endParaRPr kumimoji="0" lang="ko-KR" altLang="en-US" sz="2800" b="1" spc="-300" dirty="0">
              <a:ln w="13500">
                <a:solidFill>
                  <a:srgbClr val="A90909">
                    <a:alpha val="6000"/>
                  </a:srgbClr>
                </a:solidFill>
                <a:prstDash val="solid"/>
              </a:ln>
              <a:solidFill>
                <a:srgbClr val="FF0000">
                  <a:lumMod val="75000"/>
                </a:srgbClr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갈매기형 수장 10"/>
          <p:cNvSpPr/>
          <p:nvPr/>
        </p:nvSpPr>
        <p:spPr>
          <a:xfrm>
            <a:off x="4301121" y="3398228"/>
            <a:ext cx="484632" cy="484632"/>
          </a:xfrm>
          <a:prstGeom prst="chevron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8664" y="990932"/>
            <a:ext cx="416011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7. </a:t>
            </a:r>
            <a:r>
              <a:rPr lang="ko-KR" altLang="en-US" sz="1200" dirty="0"/>
              <a:t>로그인 클릭 후 </a:t>
            </a:r>
            <a:r>
              <a:rPr lang="en-US" altLang="ko-KR" sz="1200" dirty="0"/>
              <a:t>VPN </a:t>
            </a:r>
            <a:r>
              <a:rPr lang="ko-KR" altLang="en-US" sz="1200" dirty="0"/>
              <a:t>화면이 사라짐</a:t>
            </a:r>
            <a:endParaRPr lang="en-US" altLang="ko-KR" sz="1200" dirty="0"/>
          </a:p>
          <a:p>
            <a:r>
              <a:rPr lang="en-US" altLang="ko-KR" sz="1200" dirty="0"/>
              <a:t>   PC </a:t>
            </a:r>
            <a:r>
              <a:rPr lang="ko-KR" altLang="en-US" sz="1200" dirty="0"/>
              <a:t>오른쪽 하단 </a:t>
            </a:r>
            <a:r>
              <a:rPr lang="en-US" altLang="ko-KR" sz="1200" dirty="0"/>
              <a:t>^ </a:t>
            </a:r>
            <a:r>
              <a:rPr lang="ko-KR" altLang="en-US" sz="1200" dirty="0"/>
              <a:t>버튼을 눌러 </a:t>
            </a:r>
            <a:endParaRPr lang="en-US" altLang="ko-KR" sz="1200" dirty="0"/>
          </a:p>
          <a:p>
            <a:r>
              <a:rPr lang="en-US" altLang="ko-KR" sz="1200" dirty="0"/>
              <a:t>   VPN </a:t>
            </a:r>
            <a:r>
              <a:rPr lang="ko-KR" altLang="en-US" sz="1200" dirty="0"/>
              <a:t>프로그램 확인</a:t>
            </a:r>
            <a:r>
              <a:rPr lang="en-US" altLang="ko-KR" sz="1200" dirty="0"/>
              <a:t> or </a:t>
            </a:r>
            <a:r>
              <a:rPr lang="ko-KR" altLang="en-US" sz="1200" dirty="0"/>
              <a:t>바탕화면에 </a:t>
            </a:r>
            <a:endParaRPr lang="en-US" altLang="ko-KR" sz="1200" dirty="0"/>
          </a:p>
          <a:p>
            <a:r>
              <a:rPr lang="en-US" altLang="ko-KR" sz="1200" dirty="0"/>
              <a:t>   VPN </a:t>
            </a:r>
            <a:r>
              <a:rPr lang="ko-KR" altLang="en-US" sz="1200" dirty="0"/>
              <a:t>클라이언트를 더블 클릭하여 </a:t>
            </a:r>
            <a:r>
              <a:rPr lang="en-US" altLang="ko-KR" sz="1200" dirty="0"/>
              <a:t>VPN </a:t>
            </a:r>
            <a:r>
              <a:rPr lang="ko-KR" altLang="en-US" sz="1200" dirty="0"/>
              <a:t>접속 상태 확인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996982" y="990932"/>
            <a:ext cx="10278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8. </a:t>
            </a:r>
            <a:r>
              <a:rPr lang="ko-KR" altLang="en-US" sz="1200" dirty="0"/>
              <a:t>접속 완료</a:t>
            </a: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772" y="2159608"/>
            <a:ext cx="3040643" cy="1966130"/>
          </a:xfrm>
          <a:prstGeom prst="rect">
            <a:avLst/>
          </a:prstGeom>
        </p:spPr>
      </p:pic>
      <p:sp>
        <p:nvSpPr>
          <p:cNvPr id="19" name="직사각형 18"/>
          <p:cNvSpPr/>
          <p:nvPr/>
        </p:nvSpPr>
        <p:spPr>
          <a:xfrm>
            <a:off x="1473784" y="3834098"/>
            <a:ext cx="204258" cy="21553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직사각형 19"/>
          <p:cNvSpPr/>
          <p:nvPr/>
        </p:nvSpPr>
        <p:spPr>
          <a:xfrm>
            <a:off x="884300" y="3432703"/>
            <a:ext cx="247152" cy="23709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4275" y="4585229"/>
            <a:ext cx="754445" cy="1104996"/>
          </a:xfrm>
          <a:prstGeom prst="rect">
            <a:avLst/>
          </a:prstGeom>
        </p:spPr>
      </p:pic>
      <p:sp>
        <p:nvSpPr>
          <p:cNvPr id="13" name="직사각형 12">
            <a:extLst>
              <a:ext uri="{FF2B5EF4-FFF2-40B4-BE49-F238E27FC236}">
                <a16:creationId xmlns:a16="http://schemas.microsoft.com/office/drawing/2014/main" id="{C08C2515-EFC2-4E30-A9CC-FD3735F7C9E6}"/>
              </a:ext>
            </a:extLst>
          </p:cNvPr>
          <p:cNvSpPr/>
          <p:nvPr/>
        </p:nvSpPr>
        <p:spPr>
          <a:xfrm>
            <a:off x="748458" y="76890"/>
            <a:ext cx="239687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75055">
              <a:defRPr/>
            </a:pPr>
            <a:r>
              <a:rPr lang="ko-KR" altLang="en-US" sz="2000" b="1" dirty="0"/>
              <a:t>구글</a:t>
            </a:r>
            <a:r>
              <a:rPr lang="en-US" altLang="ko-KR" sz="2000" b="1" dirty="0"/>
              <a:t>OTP </a:t>
            </a:r>
            <a:r>
              <a:rPr lang="ko-KR" altLang="en-US" sz="2000" b="1" dirty="0"/>
              <a:t>등록 방법</a:t>
            </a:r>
            <a:endParaRPr lang="en-US" altLang="ko-KR" sz="2000" b="1" dirty="0"/>
          </a:p>
        </p:txBody>
      </p:sp>
      <p:graphicFrame>
        <p:nvGraphicFramePr>
          <p:cNvPr id="2" name="개체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509070"/>
              </p:ext>
            </p:extLst>
          </p:nvPr>
        </p:nvGraphicFramePr>
        <p:xfrm>
          <a:off x="5996982" y="1455230"/>
          <a:ext cx="3600450" cy="442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비트맵 이미지" r:id="rId5" imgW="3600360" imgH="4429080" progId="Paint.Picture">
                  <p:embed/>
                </p:oleObj>
              </mc:Choice>
              <mc:Fallback>
                <p:oleObj name="비트맵 이미지" r:id="rId5" imgW="3600360" imgH="4429080" progId="Paint.Pictur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996982" y="1455230"/>
                        <a:ext cx="3600450" cy="4429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868508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129051" y="-27384"/>
            <a:ext cx="62691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75055"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800" b="1" spc="-300" dirty="0">
                <a:ln w="13500">
                  <a:solidFill>
                    <a:srgbClr val="A90909">
                      <a:alpha val="6000"/>
                    </a:srgbClr>
                  </a:solidFill>
                  <a:prstDash val="solid"/>
                </a:ln>
                <a:solidFill>
                  <a:srgbClr val="FF0000">
                    <a:lumMod val="75000"/>
                  </a:srgbClr>
                </a:solidFill>
                <a:latin typeface="HY헤드라인M" pitchFamily="18" charset="-127"/>
                <a:ea typeface="HY헤드라인M" pitchFamily="18" charset="-127"/>
              </a:rPr>
              <a:t>1.</a:t>
            </a:r>
            <a:endParaRPr kumimoji="0" lang="ko-KR" altLang="en-US" sz="2800" b="1" spc="-300" dirty="0">
              <a:ln w="13500">
                <a:solidFill>
                  <a:srgbClr val="A90909">
                    <a:alpha val="6000"/>
                  </a:srgbClr>
                </a:solidFill>
                <a:prstDash val="solid"/>
              </a:ln>
              <a:solidFill>
                <a:srgbClr val="FF0000">
                  <a:lumMod val="75000"/>
                </a:srgbClr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606818" y="74703"/>
            <a:ext cx="958287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75055">
              <a:defRPr/>
            </a:pPr>
            <a:r>
              <a:rPr lang="ko-KR" altLang="en-US" sz="2000" b="1" dirty="0"/>
              <a:t>구글</a:t>
            </a:r>
            <a:r>
              <a:rPr lang="en-US" altLang="ko-KR" sz="2000" b="1" dirty="0"/>
              <a:t>OTP </a:t>
            </a:r>
            <a:r>
              <a:rPr lang="ko-KR" altLang="en-US" sz="2000" b="1" dirty="0"/>
              <a:t>이용 방법 </a:t>
            </a:r>
            <a:r>
              <a:rPr lang="en-US" altLang="ko-KR" sz="2000" b="1" dirty="0"/>
              <a:t>: </a:t>
            </a:r>
            <a:r>
              <a:rPr lang="ko-KR" altLang="en-US" sz="2000" b="1" dirty="0"/>
              <a:t>일반사용자</a:t>
            </a:r>
            <a:r>
              <a:rPr lang="en-US" altLang="ko-KR" sz="2000" b="1" dirty="0"/>
              <a:t>, </a:t>
            </a:r>
            <a:r>
              <a:rPr lang="ko-KR" altLang="en-US" sz="2000" b="1" dirty="0"/>
              <a:t>보안프로그램 </a:t>
            </a:r>
            <a:r>
              <a:rPr lang="ko-KR" altLang="en-US" sz="2000" b="1" dirty="0" err="1"/>
              <a:t>미설치</a:t>
            </a:r>
            <a:r>
              <a:rPr lang="ko-KR" altLang="en-US" sz="2000" b="1" dirty="0"/>
              <a:t> 사용자</a:t>
            </a:r>
          </a:p>
          <a:p>
            <a:pPr defTabSz="975055">
              <a:defRPr/>
            </a:pPr>
            <a:endParaRPr kumimoji="0" lang="ko-KR" altLang="en-US" sz="2000" spc="-150" dirty="0">
              <a:ln w="3175">
                <a:solidFill>
                  <a:srgbClr val="A90909">
                    <a:alpha val="5000"/>
                  </a:srgbClr>
                </a:solidFill>
                <a:prstDash val="solid"/>
              </a:ln>
              <a:solidFill>
                <a:srgbClr val="595959">
                  <a:lumMod val="50000"/>
                </a:srgbClr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447" y="2750125"/>
            <a:ext cx="2844717" cy="1363705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834779" y="866241"/>
            <a:ext cx="2395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1. </a:t>
            </a:r>
            <a:r>
              <a:rPr lang="ko-KR" altLang="en-US" sz="1200" dirty="0"/>
              <a:t>스마트폰에 설치 된 </a:t>
            </a:r>
            <a:r>
              <a:rPr lang="en-US" altLang="ko-KR" sz="1200" dirty="0"/>
              <a:t>OTP </a:t>
            </a:r>
            <a:r>
              <a:rPr lang="ko-KR" altLang="en-US" sz="1200" dirty="0"/>
              <a:t>접속</a:t>
            </a:r>
          </a:p>
        </p:txBody>
      </p:sp>
      <p:sp>
        <p:nvSpPr>
          <p:cNvPr id="23" name="갈매기형 수장 22"/>
          <p:cNvSpPr/>
          <p:nvPr/>
        </p:nvSpPr>
        <p:spPr>
          <a:xfrm>
            <a:off x="5489841" y="3227270"/>
            <a:ext cx="484632" cy="484632"/>
          </a:xfrm>
          <a:prstGeom prst="chevron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5456" y="2112249"/>
            <a:ext cx="4385005" cy="3199306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7814081" y="849149"/>
            <a:ext cx="321594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2. </a:t>
            </a:r>
            <a:r>
              <a:rPr lang="ko-KR" altLang="en-US" sz="1200" dirty="0"/>
              <a:t>접속 후 아래 화면 처럼 </a:t>
            </a:r>
            <a:r>
              <a:rPr lang="en-US" altLang="ko-KR" sz="1200" dirty="0"/>
              <a:t>2</a:t>
            </a:r>
            <a:r>
              <a:rPr lang="ko-KR" altLang="en-US" sz="1200" dirty="0"/>
              <a:t>개 계정 확인</a:t>
            </a:r>
            <a:endParaRPr lang="en-US" altLang="ko-KR" sz="1200" dirty="0"/>
          </a:p>
          <a:p>
            <a:r>
              <a:rPr lang="en-US" altLang="ko-KR" sz="1200" dirty="0"/>
              <a:t>   </a:t>
            </a:r>
            <a:r>
              <a:rPr lang="ko-KR" altLang="en-US" sz="1200" dirty="0"/>
              <a:t>접속 시 용도에 맞는 </a:t>
            </a:r>
            <a:r>
              <a:rPr lang="en-US" altLang="ko-KR" sz="1200" dirty="0"/>
              <a:t>OTP </a:t>
            </a:r>
            <a:r>
              <a:rPr lang="ko-KR" altLang="en-US" sz="1200" dirty="0"/>
              <a:t>사용</a:t>
            </a:r>
            <a:endParaRPr lang="en-US" altLang="ko-KR" sz="1200" dirty="0"/>
          </a:p>
          <a:p>
            <a:endParaRPr lang="en-US" altLang="ko-KR" sz="1200" dirty="0"/>
          </a:p>
          <a:p>
            <a:r>
              <a:rPr lang="en-US" altLang="ko-KR" sz="1200" b="1" dirty="0">
                <a:solidFill>
                  <a:srgbClr val="0070C0"/>
                </a:solidFill>
              </a:rPr>
              <a:t>※ </a:t>
            </a:r>
            <a:r>
              <a:rPr lang="ko-KR" altLang="en-US" sz="1200" b="1" dirty="0">
                <a:solidFill>
                  <a:srgbClr val="0070C0"/>
                </a:solidFill>
              </a:rPr>
              <a:t>예외 </a:t>
            </a:r>
            <a:r>
              <a:rPr lang="en-US" altLang="ko-KR" sz="1200" b="1" dirty="0">
                <a:solidFill>
                  <a:srgbClr val="0070C0"/>
                </a:solidFill>
              </a:rPr>
              <a:t>VPN </a:t>
            </a:r>
            <a:r>
              <a:rPr lang="ko-KR" altLang="en-US" sz="1200" b="1" dirty="0">
                <a:solidFill>
                  <a:srgbClr val="0070C0"/>
                </a:solidFill>
              </a:rPr>
              <a:t>계정은 본 계정 뒤에 </a:t>
            </a:r>
            <a:r>
              <a:rPr lang="en-US" altLang="ko-KR" sz="1200" b="1" dirty="0">
                <a:solidFill>
                  <a:srgbClr val="0070C0"/>
                </a:solidFill>
              </a:rPr>
              <a:t>@</a:t>
            </a:r>
            <a:r>
              <a:rPr lang="ko-KR" altLang="en-US" sz="1200" b="1" dirty="0">
                <a:solidFill>
                  <a:srgbClr val="0070C0"/>
                </a:solidFill>
              </a:rPr>
              <a:t>가 사용</a:t>
            </a:r>
            <a:r>
              <a:rPr lang="en-US" altLang="ko-KR" sz="1200" b="1" dirty="0">
                <a:solidFill>
                  <a:srgbClr val="0070C0"/>
                </a:solidFill>
              </a:rPr>
              <a:t/>
            </a:r>
            <a:br>
              <a:rPr lang="en-US" altLang="ko-KR" sz="1200" b="1" dirty="0">
                <a:solidFill>
                  <a:srgbClr val="0070C0"/>
                </a:solidFill>
              </a:rPr>
            </a:br>
            <a:r>
              <a:rPr lang="en-US" altLang="ko-KR" sz="1200" b="1" dirty="0">
                <a:solidFill>
                  <a:srgbClr val="0070C0"/>
                </a:solidFill>
              </a:rPr>
              <a:t>   - </a:t>
            </a:r>
            <a:r>
              <a:rPr lang="ko-KR" altLang="en-US" sz="1200" b="1" dirty="0">
                <a:solidFill>
                  <a:srgbClr val="0070C0"/>
                </a:solidFill>
              </a:rPr>
              <a:t>보안프로그램 </a:t>
            </a:r>
            <a:r>
              <a:rPr lang="ko-KR" altLang="en-US" sz="1200" b="1" dirty="0" err="1">
                <a:solidFill>
                  <a:srgbClr val="0070C0"/>
                </a:solidFill>
              </a:rPr>
              <a:t>미설치</a:t>
            </a:r>
            <a:r>
              <a:rPr lang="ko-KR" altLang="en-US" sz="1200" b="1" dirty="0">
                <a:solidFill>
                  <a:srgbClr val="0070C0"/>
                </a:solidFill>
              </a:rPr>
              <a:t> 사용자용 </a:t>
            </a:r>
            <a:r>
              <a:rPr lang="en-US" altLang="ko-KR" sz="1200" b="1" dirty="0">
                <a:solidFill>
                  <a:srgbClr val="0070C0"/>
                </a:solidFill>
              </a:rPr>
              <a:t>OTP</a:t>
            </a:r>
            <a:endParaRPr lang="ko-KR" altLang="en-US" sz="1200" dirty="0">
              <a:solidFill>
                <a:srgbClr val="0070C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9533805" y="2730940"/>
            <a:ext cx="13887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b="1" dirty="0">
                <a:solidFill>
                  <a:srgbClr val="FF0000"/>
                </a:solidFill>
              </a:rPr>
              <a:t>표준 </a:t>
            </a:r>
            <a:r>
              <a:rPr lang="en-US" altLang="ko-KR" sz="1400" b="1" dirty="0">
                <a:solidFill>
                  <a:srgbClr val="FF0000"/>
                </a:solidFill>
              </a:rPr>
              <a:t>VPN OTP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594765" y="3806053"/>
            <a:ext cx="13887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b="1" dirty="0">
                <a:solidFill>
                  <a:srgbClr val="FF0000"/>
                </a:solidFill>
              </a:rPr>
              <a:t>예외 </a:t>
            </a:r>
            <a:r>
              <a:rPr lang="en-US" altLang="ko-KR" sz="1400" b="1" dirty="0">
                <a:solidFill>
                  <a:srgbClr val="FF0000"/>
                </a:solidFill>
              </a:rPr>
              <a:t>VPN OTP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8745624" y="3855508"/>
            <a:ext cx="221044" cy="22549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FEF1E248-93A2-48CF-AEC1-6E99F1572FB4}"/>
              </a:ext>
            </a:extLst>
          </p:cNvPr>
          <p:cNvSpPr/>
          <p:nvPr/>
        </p:nvSpPr>
        <p:spPr>
          <a:xfrm>
            <a:off x="6927705" y="1863122"/>
            <a:ext cx="5100506" cy="381699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D6398A0-49AF-4F1A-B633-4D91A5DB675E}"/>
              </a:ext>
            </a:extLst>
          </p:cNvPr>
          <p:cNvSpPr txBox="1"/>
          <p:nvPr/>
        </p:nvSpPr>
        <p:spPr>
          <a:xfrm>
            <a:off x="4360090" y="2268485"/>
            <a:ext cx="19566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600" b="1" u="sng" dirty="0">
                <a:solidFill>
                  <a:srgbClr val="FF0000"/>
                </a:solidFill>
              </a:rPr>
              <a:t>일반 사용자용 </a:t>
            </a:r>
            <a:r>
              <a:rPr lang="en-US" altLang="ko-KR" sz="1600" b="1" u="sng" dirty="0">
                <a:solidFill>
                  <a:srgbClr val="FF0000"/>
                </a:solidFill>
              </a:rPr>
              <a:t>OTP</a:t>
            </a:r>
            <a:endParaRPr lang="ko-KR" altLang="en-US" b="1" u="sng" dirty="0">
              <a:solidFill>
                <a:srgbClr val="FF000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A906B61-6C5F-40B4-896C-741FFFDEC0B1}"/>
              </a:ext>
            </a:extLst>
          </p:cNvPr>
          <p:cNvSpPr txBox="1"/>
          <p:nvPr/>
        </p:nvSpPr>
        <p:spPr>
          <a:xfrm>
            <a:off x="2859962" y="4501410"/>
            <a:ext cx="34651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600" b="1" u="sng" dirty="0">
                <a:solidFill>
                  <a:srgbClr val="FF0000"/>
                </a:solidFill>
              </a:rPr>
              <a:t>보안프로그램 </a:t>
            </a:r>
            <a:r>
              <a:rPr lang="ko-KR" altLang="en-US" sz="1600" b="1" u="sng" dirty="0" err="1">
                <a:solidFill>
                  <a:srgbClr val="FF0000"/>
                </a:solidFill>
              </a:rPr>
              <a:t>미설치</a:t>
            </a:r>
            <a:r>
              <a:rPr lang="ko-KR" altLang="en-US" sz="1600" b="1" u="sng" dirty="0">
                <a:solidFill>
                  <a:srgbClr val="FF0000"/>
                </a:solidFill>
              </a:rPr>
              <a:t> 사용자용 </a:t>
            </a:r>
            <a:r>
              <a:rPr lang="en-US" altLang="ko-KR" sz="1600" b="1" u="sng" dirty="0">
                <a:solidFill>
                  <a:srgbClr val="FF0000"/>
                </a:solidFill>
              </a:rPr>
              <a:t>OTP</a:t>
            </a:r>
            <a:endParaRPr lang="ko-KR" altLang="en-US" b="1" u="sng" dirty="0">
              <a:solidFill>
                <a:srgbClr val="FF0000"/>
              </a:solidFill>
            </a:endParaRPr>
          </a:p>
        </p:txBody>
      </p:sp>
      <p:cxnSp>
        <p:nvCxnSpPr>
          <p:cNvPr id="3" name="직선 화살표 연결선 2">
            <a:extLst>
              <a:ext uri="{FF2B5EF4-FFF2-40B4-BE49-F238E27FC236}">
                <a16:creationId xmlns:a16="http://schemas.microsoft.com/office/drawing/2014/main" id="{959D162C-A86F-4593-9A2F-F4F13BA4E9AD}"/>
              </a:ext>
            </a:extLst>
          </p:cNvPr>
          <p:cNvCxnSpPr>
            <a:cxnSpLocks/>
            <a:stCxn id="17" idx="1"/>
            <a:endCxn id="13" idx="3"/>
          </p:cNvCxnSpPr>
          <p:nvPr/>
        </p:nvCxnSpPr>
        <p:spPr>
          <a:xfrm flipH="1" flipV="1">
            <a:off x="6316779" y="2437762"/>
            <a:ext cx="1250150" cy="79609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D0C1FBD3-5793-4C50-86CB-005CF53050C3}"/>
              </a:ext>
            </a:extLst>
          </p:cNvPr>
          <p:cNvSpPr/>
          <p:nvPr/>
        </p:nvSpPr>
        <p:spPr>
          <a:xfrm>
            <a:off x="7566929" y="3038716"/>
            <a:ext cx="1473672" cy="39028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764DD4F6-576E-4185-BA6C-42ED06764423}"/>
              </a:ext>
            </a:extLst>
          </p:cNvPr>
          <p:cNvSpPr/>
          <p:nvPr/>
        </p:nvSpPr>
        <p:spPr>
          <a:xfrm>
            <a:off x="7566929" y="4160324"/>
            <a:ext cx="1473672" cy="39028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4" name="직선 화살표 연결선 23">
            <a:extLst>
              <a:ext uri="{FF2B5EF4-FFF2-40B4-BE49-F238E27FC236}">
                <a16:creationId xmlns:a16="http://schemas.microsoft.com/office/drawing/2014/main" id="{1510C624-5FE1-4BF2-9D0C-5D0471D10BA2}"/>
              </a:ext>
            </a:extLst>
          </p:cNvPr>
          <p:cNvCxnSpPr>
            <a:cxnSpLocks/>
            <a:stCxn id="18" idx="1"/>
            <a:endCxn id="14" idx="3"/>
          </p:cNvCxnSpPr>
          <p:nvPr/>
        </p:nvCxnSpPr>
        <p:spPr>
          <a:xfrm flipH="1">
            <a:off x="6325078" y="4355466"/>
            <a:ext cx="1241851" cy="31522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54441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41268</TotalTime>
  <Words>322</Words>
  <Application>Microsoft Office PowerPoint</Application>
  <PresentationFormat>와이드스크린</PresentationFormat>
  <Paragraphs>56</Paragraphs>
  <Slides>6</Slides>
  <Notes>0</Notes>
  <HiddenSlides>0</HiddenSlides>
  <MMClips>0</MMClips>
  <ScaleCrop>false</ScaleCrop>
  <HeadingPairs>
    <vt:vector size="8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3" baseType="lpstr">
      <vt:lpstr>HY헤드라인M</vt:lpstr>
      <vt:lpstr>굴림</vt:lpstr>
      <vt:lpstr>맑은 고딕</vt:lpstr>
      <vt:lpstr>Arial</vt:lpstr>
      <vt:lpstr>Wingdings</vt:lpstr>
      <vt:lpstr>Office 테마</vt:lpstr>
      <vt:lpstr>그림판 그림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song</dc:creator>
  <cp:lastModifiedBy>유대현</cp:lastModifiedBy>
  <cp:revision>42</cp:revision>
  <dcterms:created xsi:type="dcterms:W3CDTF">2018-03-14T01:06:11Z</dcterms:created>
  <dcterms:modified xsi:type="dcterms:W3CDTF">2022-04-07T05:48:45Z</dcterms:modified>
</cp:coreProperties>
</file>